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302" r:id="rId2"/>
    <p:sldId id="256" r:id="rId3"/>
    <p:sldId id="279" r:id="rId4"/>
    <p:sldId id="280" r:id="rId5"/>
    <p:sldId id="257" r:id="rId6"/>
    <p:sldId id="274" r:id="rId7"/>
    <p:sldId id="282" r:id="rId8"/>
    <p:sldId id="281" r:id="rId9"/>
    <p:sldId id="283" r:id="rId10"/>
    <p:sldId id="284" r:id="rId11"/>
    <p:sldId id="300" r:id="rId12"/>
    <p:sldId id="286" r:id="rId13"/>
    <p:sldId id="285" r:id="rId14"/>
    <p:sldId id="273" r:id="rId15"/>
    <p:sldId id="296" r:id="rId16"/>
    <p:sldId id="288" r:id="rId17"/>
    <p:sldId id="287" r:id="rId18"/>
    <p:sldId id="297" r:id="rId19"/>
    <p:sldId id="289" r:id="rId20"/>
    <p:sldId id="292" r:id="rId21"/>
    <p:sldId id="293" r:id="rId22"/>
    <p:sldId id="298" r:id="rId23"/>
    <p:sldId id="299" r:id="rId24"/>
    <p:sldId id="301" r:id="rId25"/>
    <p:sldId id="295" r:id="rId26"/>
    <p:sldId id="278" r:id="rId27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3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6" autoAdjust="0"/>
    <p:restoredTop sz="94660"/>
  </p:normalViewPr>
  <p:slideViewPr>
    <p:cSldViewPr snapToGrid="0">
      <p:cViewPr varScale="1">
        <p:scale>
          <a:sx n="72" d="100"/>
          <a:sy n="72" d="100"/>
        </p:scale>
        <p:origin x="53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73F7AA83-DE31-4E93-AB07-EF7FB05F6670}" type="slidenum">
              <a:rPr/>
              <a:pPr rt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Щелкните, чтобы изменить стили текста образца слайда</a:t>
            </a:r>
          </a:p>
          <a:p>
            <a:pPr lvl="1" rtl="0"/>
            <a:r>
              <a:t>Второй уровень</a:t>
            </a:r>
          </a:p>
          <a:p>
            <a:pPr lvl="2" rtl="0"/>
            <a:r>
              <a:t>Третий уровень</a:t>
            </a:r>
          </a:p>
          <a:p>
            <a:pPr lvl="3" rtl="0"/>
            <a:r>
              <a:t>Четвертый уровень</a:t>
            </a:r>
          </a:p>
          <a:p>
            <a:pPr lvl="4" rtl="0"/>
            <a:r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935E2820-AFE1-45FA-949E-17BDB534E1DC}" type="slidenum">
              <a:rPr/>
              <a:pPr rt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Заполнитель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en-US" smtClean="0"/>
              <a:pPr rtl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образ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7542409-6A04-4DC6-AC3A-D3758287A8F2}" type="slidenum">
              <a:rPr lang="en-US" smtClean="0"/>
              <a:pPr rtl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35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Заполнитель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en-US" smtClean="0"/>
              <a:pPr rtl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Заполнитель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en-US" smtClean="0"/>
              <a:pPr rtl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Заполнитель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E2820-AFE1-45FA-949E-17BDB534E1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028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Заполнитель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E2820-AFE1-45FA-949E-17BDB534E1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923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Заполнитель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en-US" smtClean="0"/>
              <a:pPr rtl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6600"/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/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pPr rt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pPr rt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pPr rt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pPr rt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 algn="l" rtl="0">
              <a:defRPr sz="5200"/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00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pPr rt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pPr rt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pPr rt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pPr rt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pPr rt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pPr rt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pPr rt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"/>
              <a:t>Стиль образца заголовка</a:t>
            </a:r>
            <a:endParaRPr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/>
              <a:t>Щелкните, чтобы изменить стили текста образца слайда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pPr rtl="0"/>
            <a:r>
              <a:rPr lang="en-US"/>
              <a:t>01.09.2016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 b="1">
                <a:solidFill>
                  <a:srgbClr val="AB3C19"/>
                </a:solidFill>
              </a:defRPr>
            </a:lvl1pPr>
          </a:lstStyle>
          <a:p>
            <a:pPr rtl="0"/>
            <a:fld id="{8FDBFFB2-86D9-4B8F-A59A-553A60B94BBE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BC9DAF-E214-8007-E04F-8376D4B6C4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329" y="622852"/>
            <a:ext cx="6109251" cy="587071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Айгуль Явдатовна Мирзаянова</a:t>
            </a:r>
            <a:b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группы компенсирующей направленности «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Речецветик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для детей с ОВЗ с ТНР</a:t>
            </a:r>
            <a:b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высшая квалификационная категория</a:t>
            </a:r>
            <a:b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№14 </a:t>
            </a:r>
            <a:b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Тобольска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942052-BD2C-513B-500D-AFA1CA688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138" y="1822174"/>
            <a:ext cx="3273286" cy="490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63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9194F48-86E6-4E21-A638-F5CC4007026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780213" y="182085"/>
            <a:ext cx="4148330" cy="5529469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31112555-55C6-44AE-AAAB-66FADCD0BB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63457" y="182085"/>
            <a:ext cx="4572000" cy="342595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0C3A936-2221-48AF-A5A9-A69DC3272F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883" y="3608037"/>
            <a:ext cx="4148330" cy="311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76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010F0DB1-1BB7-8711-5D86-3128C64E78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66" y="445605"/>
            <a:ext cx="5413512" cy="4060134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506C4E46-2B34-FF0F-472B-E582B0CF96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272" y="1331015"/>
            <a:ext cx="5876235" cy="4407176"/>
          </a:xfrm>
        </p:spPr>
      </p:pic>
    </p:spTree>
    <p:extLst>
      <p:ext uri="{BB962C8B-B14F-4D97-AF65-F5344CB8AC3E}">
        <p14:creationId xmlns:p14="http://schemas.microsoft.com/office/powerpoint/2010/main" val="3153013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8A4A38-B3AC-4FF5-95E1-E5158D21E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952" y="0"/>
            <a:ext cx="9372600" cy="1200416"/>
          </a:xfrm>
        </p:spPr>
        <p:txBody>
          <a:bodyPr/>
          <a:lstStyle/>
          <a:p>
            <a:r>
              <a:rPr lang="ru-RU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Динамические паузы и </a:t>
            </a:r>
            <a:r>
              <a:rPr lang="ru-RU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физминутки</a:t>
            </a:r>
            <a:r>
              <a:rPr lang="ru-RU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логоритмические</a:t>
            </a:r>
            <a:r>
              <a:rPr lang="ru-RU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упражнения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8E12F32-5F1F-4F26-AAD1-D3A82501FC0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963" y="1306434"/>
            <a:ext cx="3689903" cy="491987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92770F63-D4CD-452C-8624-98ECB8B9AE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18" y="1306434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553780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76FBC8-A774-40C0-BD4D-BE69ED39D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222" y="66823"/>
            <a:ext cx="9372600" cy="1200416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 гимнастика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F0FA97F4-C662-47DE-98FE-8B31432D3E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83" y="1267239"/>
            <a:ext cx="4572000" cy="3429000"/>
          </a:xfr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D8645A75-E79D-42A6-9308-501D158203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68105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1012782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6358" y="-254758"/>
            <a:ext cx="9372600" cy="1200416"/>
          </a:xfrm>
        </p:spPr>
        <p:txBody>
          <a:bodyPr rtlCol="0">
            <a:normAutofit/>
          </a:bodyPr>
          <a:lstStyle/>
          <a:p>
            <a:pPr rtl="0"/>
            <a:r>
              <a:rPr lang="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Физкультурные занятия</a:t>
            </a:r>
            <a:r>
              <a:rPr lang="ru" sz="3600" b="1" dirty="0">
                <a:latin typeface="Times New Roman" pitchFamily="18" charset="0"/>
                <a:cs typeface="Times New Roman" pitchFamily="18" charset="0"/>
              </a:rPr>
              <a:t>	</a:t>
            </a:r>
            <a:endParaRPr lang="ru" sz="4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Объект 20">
            <a:extLst>
              <a:ext uri="{FF2B5EF4-FFF2-40B4-BE49-F238E27FC236}">
                <a16:creationId xmlns:a16="http://schemas.microsoft.com/office/drawing/2014/main" id="{316C603D-F477-40A3-8717-895151B763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513" y="699447"/>
            <a:ext cx="3684445" cy="4974001"/>
          </a:xfrm>
        </p:spPr>
      </p:pic>
      <p:pic>
        <p:nvPicPr>
          <p:cNvPr id="23" name="Объект 22">
            <a:extLst>
              <a:ext uri="{FF2B5EF4-FFF2-40B4-BE49-F238E27FC236}">
                <a16:creationId xmlns:a16="http://schemas.microsoft.com/office/drawing/2014/main" id="{18BD15FC-DE67-4642-B4FD-D3E942D93E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11" y="1328951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60F36CBF-01B3-6419-08AB-88C0E6D0DAF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25" y="655093"/>
            <a:ext cx="5459104" cy="4094328"/>
          </a:xfr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464E567C-9EB4-AB05-0DFA-726D8D7B82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780" y="1329803"/>
            <a:ext cx="5597857" cy="4198393"/>
          </a:xfrm>
        </p:spPr>
      </p:pic>
    </p:spTree>
    <p:extLst>
      <p:ext uri="{BB962C8B-B14F-4D97-AF65-F5344CB8AC3E}">
        <p14:creationId xmlns:p14="http://schemas.microsoft.com/office/powerpoint/2010/main" val="765342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1987" y="-212035"/>
            <a:ext cx="9372600" cy="1200416"/>
          </a:xfrm>
        </p:spPr>
        <p:txBody>
          <a:bodyPr rtlCol="0">
            <a:normAutofit/>
          </a:bodyPr>
          <a:lstStyle/>
          <a:p>
            <a:pPr rtl="0"/>
            <a:r>
              <a:rPr lang="ru" sz="36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Подвижные игры</a:t>
            </a:r>
            <a:endParaRPr lang="ru" sz="4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5C5AEC5-1944-4FFB-9C0A-1786A8D7D4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87" y="1108213"/>
            <a:ext cx="4572000" cy="342900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FF2A4C77-CB96-4D0A-883D-60D2177A2B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08213"/>
            <a:ext cx="4150460" cy="5533947"/>
          </a:xfrm>
        </p:spPr>
      </p:pic>
    </p:spTree>
    <p:extLst>
      <p:ext uri="{BB962C8B-B14F-4D97-AF65-F5344CB8AC3E}">
        <p14:creationId xmlns:p14="http://schemas.microsoft.com/office/powerpoint/2010/main" val="1724019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0CB70BED-6908-4FAD-A9C5-EA1350004E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1" y="291720"/>
            <a:ext cx="5834419" cy="4375814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4AD222A5-EF45-44CA-A1EE-03141DC4F7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813" y="1105469"/>
            <a:ext cx="5579660" cy="4184745"/>
          </a:xfrm>
        </p:spPr>
      </p:pic>
    </p:spTree>
    <p:extLst>
      <p:ext uri="{BB962C8B-B14F-4D97-AF65-F5344CB8AC3E}">
        <p14:creationId xmlns:p14="http://schemas.microsoft.com/office/powerpoint/2010/main" val="16766283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411D57D5-CAF6-E2FD-E730-F385DAE12A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73" y="469143"/>
            <a:ext cx="5124733" cy="384355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FB63F176-9403-0E03-DC10-329247B5F8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071" y="1404866"/>
            <a:ext cx="5397691" cy="4048268"/>
          </a:xfrm>
        </p:spPr>
      </p:pic>
    </p:spTree>
    <p:extLst>
      <p:ext uri="{BB962C8B-B14F-4D97-AF65-F5344CB8AC3E}">
        <p14:creationId xmlns:p14="http://schemas.microsoft.com/office/powerpoint/2010/main" val="987613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/>
            <a:r>
              <a:rPr lang="ru" sz="36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Водно – солевое закаливание </a:t>
            </a:r>
            <a:br>
              <a:rPr lang="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и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корригирующая</a:t>
            </a:r>
            <a:r>
              <a:rPr lang="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гимнастика</a:t>
            </a:r>
            <a:endParaRPr lang="ru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2AD1755-DF89-4447-8BFC-4442F1DB2E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63" y="304800"/>
            <a:ext cx="3086100" cy="411480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52285AC2-13BD-4FDE-9374-017BC898A2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713" y="1772479"/>
            <a:ext cx="3086100" cy="4114800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48C0060-25A2-4BEE-AF46-6991574757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043" y="1913282"/>
            <a:ext cx="4041913" cy="303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5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0056" y="1364974"/>
            <a:ext cx="8562886" cy="2580830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«Использование </a:t>
            </a:r>
            <a:r>
              <a:rPr lang="ru-RU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физкультурно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оздоровительных технологий в работе </a:t>
            </a:r>
            <a:b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детьми дошкольного возраста </a:t>
            </a:r>
            <a:b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ограниченными возможностями здоровья»</a:t>
            </a:r>
            <a:endParaRPr lang="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144667-A8CD-4442-8CA9-F47BFBA46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31" y="-291548"/>
            <a:ext cx="9372600" cy="1200416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Спортивные танцы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750B03A-ECA7-4BC6-8CEC-9B80EE9DE2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331" y="1227483"/>
            <a:ext cx="4572000" cy="342900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D9A435C7-F915-46F1-954A-2DC869C237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066" y="1299541"/>
            <a:ext cx="5678556" cy="4258917"/>
          </a:xfrm>
        </p:spPr>
      </p:pic>
    </p:spTree>
    <p:extLst>
      <p:ext uri="{BB962C8B-B14F-4D97-AF65-F5344CB8AC3E}">
        <p14:creationId xmlns:p14="http://schemas.microsoft.com/office/powerpoint/2010/main" val="2885699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19E3B08-14C9-3BF4-DBF5-5B3C26F9DC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583" y="101048"/>
            <a:ext cx="8468139" cy="6202017"/>
          </a:xfrm>
        </p:spPr>
      </p:pic>
    </p:spTree>
    <p:extLst>
      <p:ext uri="{BB962C8B-B14F-4D97-AF65-F5344CB8AC3E}">
        <p14:creationId xmlns:p14="http://schemas.microsoft.com/office/powerpoint/2010/main" val="35016074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144667-A8CD-4442-8CA9-F47BFBA46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31" y="-291548"/>
            <a:ext cx="9372600" cy="1200416"/>
          </a:xfrm>
        </p:spPr>
        <p:txBody>
          <a:bodyPr/>
          <a:lstStyle/>
          <a:p>
            <a:pPr algn="ctr"/>
            <a:r>
              <a:rPr lang="ru-RU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Нейрогимнастика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022600D5-15D4-C374-0A01-D4FCFD5A17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331" y="1134717"/>
            <a:ext cx="4572000" cy="3429000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1EF14BA7-963B-A4B3-8DFD-240DFF6070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191" y="1438689"/>
            <a:ext cx="5307496" cy="3980622"/>
          </a:xfrm>
        </p:spPr>
      </p:pic>
    </p:spTree>
    <p:extLst>
      <p:ext uri="{BB962C8B-B14F-4D97-AF65-F5344CB8AC3E}">
        <p14:creationId xmlns:p14="http://schemas.microsoft.com/office/powerpoint/2010/main" val="3457599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721AAA42-808D-AEA9-D8EE-77B4C19C7C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597" y="168965"/>
            <a:ext cx="4027832" cy="5370443"/>
          </a:xfrm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F3820093-16D9-638B-D24F-C4F033D44D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536" y="532019"/>
            <a:ext cx="4345471" cy="5793961"/>
          </a:xfrm>
        </p:spPr>
      </p:pic>
    </p:spTree>
    <p:extLst>
      <p:ext uri="{BB962C8B-B14F-4D97-AF65-F5344CB8AC3E}">
        <p14:creationId xmlns:p14="http://schemas.microsoft.com/office/powerpoint/2010/main" val="8994609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07A9F352-8349-14AA-B469-A93FEE74AF4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418" y="235225"/>
            <a:ext cx="4305369" cy="5740492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00421599-D727-600D-8832-B79E7AFFA6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95" y="432350"/>
            <a:ext cx="5766905" cy="4325179"/>
          </a:xfrm>
        </p:spPr>
      </p:pic>
    </p:spTree>
    <p:extLst>
      <p:ext uri="{BB962C8B-B14F-4D97-AF65-F5344CB8AC3E}">
        <p14:creationId xmlns:p14="http://schemas.microsoft.com/office/powerpoint/2010/main" val="36831405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EBB19E-40D6-4803-935E-F6D907B3D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4224" y="304800"/>
            <a:ext cx="6223552" cy="70567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Антистрессовая гимнастика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4FE8A881-CB61-9315-475B-71773E484AB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91" y="1253987"/>
            <a:ext cx="4572000" cy="3429000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4577010-4EE6-1E96-1C9C-B6D39566B6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882" y="1616765"/>
            <a:ext cx="4832627" cy="362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019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811850" y="2333003"/>
            <a:ext cx="8708165" cy="1614002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Главное – хорошее настроение! </a:t>
            </a:r>
            <a:r>
              <a:rPr lang="ru-RU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</a:t>
            </a:r>
            <a:endParaRPr lang="ru-RU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84560" y="304800"/>
            <a:ext cx="9272187" cy="2793906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Спасибо за внимание! 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</a:t>
            </a:r>
            <a:b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8224" y="1273322"/>
            <a:ext cx="11357362" cy="6956277"/>
          </a:xfrm>
        </p:spPr>
        <p:txBody>
          <a:bodyPr rtlCol="0">
            <a:normAutofit/>
          </a:bodyPr>
          <a:lstStyle/>
          <a:p>
            <a:pPr marL="514350" indent="-514350" algn="ctr" rtl="0">
              <a:buFont typeface="Wingdings" pitchFamily="2" charset="2"/>
              <a:buChar char="v"/>
            </a:pPr>
            <a:br>
              <a:rPr lang="ru" sz="24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" sz="24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" sz="24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" sz="24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</a:br>
            <a:endParaRPr lang="ru" sz="2400" b="1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1317" y="1273322"/>
            <a:ext cx="1224579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Забота о здоровье - это важнейший труд воспитателя.</a:t>
            </a:r>
            <a:b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 жизнерадостности, бодрости детей зависит их духовная жизнь, мировоззрение, умственное развитие, прочность знаний, вера в свои силы»</a:t>
            </a:r>
            <a:b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						В.А.Сухомлинский.</a:t>
            </a:r>
            <a:b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568479"/>
      </p:ext>
    </p:extLst>
  </p:cSld>
  <p:clrMapOvr>
    <a:masterClrMapping/>
  </p:clrMapOvr>
  <p:transition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9F080B-3064-46B2-9C88-18AB39866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17" y="-100259"/>
            <a:ext cx="9289774" cy="695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50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6015" y="0"/>
            <a:ext cx="11815985" cy="2144994"/>
          </a:xfrm>
        </p:spPr>
        <p:txBody>
          <a:bodyPr rtlCol="0">
            <a:noAutofit/>
          </a:bodyPr>
          <a:lstStyle/>
          <a:p>
            <a:pPr algn="ctr" rtl="0"/>
            <a:br>
              <a:rPr lang="ru-RU" sz="4400" b="1" dirty="0">
                <a:latin typeface="Times New Roman" pitchFamily="18" charset="0"/>
                <a:cs typeface="Times New Roman" pitchFamily="18" charset="0"/>
              </a:rPr>
            </a:br>
            <a:br>
              <a:rPr lang="ru-RU" sz="4400" b="1" dirty="0">
                <a:latin typeface="Times New Roman" pitchFamily="18" charset="0"/>
                <a:cs typeface="Times New Roman" pitchFamily="18" charset="0"/>
              </a:rPr>
            </a:br>
            <a:br>
              <a:rPr lang="ru-RU" sz="4400" b="1" dirty="0">
                <a:latin typeface="Times New Roman" pitchFamily="18" charset="0"/>
                <a:cs typeface="Times New Roman" pitchFamily="18" charset="0"/>
              </a:rPr>
            </a:br>
            <a:br>
              <a:rPr lang="ru-RU" sz="4400" b="1" dirty="0">
                <a:latin typeface="Times New Roman" pitchFamily="18" charset="0"/>
                <a:cs typeface="Times New Roman" pitchFamily="18" charset="0"/>
              </a:rPr>
            </a:b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410056"/>
            <a:ext cx="120068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5590C9-059A-426F-B30E-B0848AB1E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840" y="314435"/>
            <a:ext cx="8316333" cy="622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28899"/>
      </p:ext>
    </p:extLst>
  </p:cSld>
  <p:clrMapOvr>
    <a:masterClrMapping/>
  </p:clrMapOvr>
  <p:transition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5497" y="56322"/>
            <a:ext cx="9372600" cy="1200416"/>
          </a:xfrm>
        </p:spPr>
        <p:txBody>
          <a:bodyPr rtlCol="0">
            <a:normAutofit/>
          </a:bodyPr>
          <a:lstStyle/>
          <a:p>
            <a:pPr marL="914400" indent="-914400" rtl="0"/>
            <a:r>
              <a:rPr lang="ru-RU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Пальчиковая гимнастика </a:t>
            </a:r>
            <a:endParaRPr lang="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E570350F-E8BD-4AD8-8412-0C8EA1D075B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696" y="1680261"/>
            <a:ext cx="3613013" cy="4817351"/>
          </a:xfrm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D1410A2E-400A-4D6B-836B-09FBDFAEFC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096" y="656530"/>
            <a:ext cx="3761550" cy="5015400"/>
          </a:xfrm>
        </p:spPr>
      </p:pic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4041519C-7BBA-4D73-B61F-7BD23256CC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7" y="407504"/>
            <a:ext cx="3086100" cy="411480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9DC63426-6B02-4BC3-922A-1357C7F976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622" y="274983"/>
            <a:ext cx="4572000" cy="3429000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8D826C8-3EC2-4F94-8CF6-96C5E04866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53" y="2216702"/>
            <a:ext cx="3458403" cy="461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261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013031-59A2-410C-A7B9-2086120F7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70" y="-145774"/>
            <a:ext cx="9372600" cy="120041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 –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Джок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терапия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1C7FF70-4C5B-4FA7-BECD-750731E3E9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796" y="1479274"/>
            <a:ext cx="4572000" cy="342900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52250B79-6CAD-447B-A755-6141D29AD0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70" y="1479274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2509228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A1F9FE-F73B-4626-8D60-2C58B9D14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400" y="-57416"/>
            <a:ext cx="9372600" cy="1200416"/>
          </a:xfrm>
        </p:spPr>
        <p:txBody>
          <a:bodyPr/>
          <a:lstStyle/>
          <a:p>
            <a:pPr marL="342900" lvl="0" indent="-342900">
              <a:lnSpc>
                <a:spcPts val="1575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Дыхательные упражнения</a:t>
            </a:r>
            <a:b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136EC9EB-E4D9-44B9-ACFC-D6CA203291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191" y="1373255"/>
            <a:ext cx="7065617" cy="5299213"/>
          </a:xfrm>
        </p:spPr>
      </p:pic>
    </p:spTree>
    <p:extLst>
      <p:ext uri="{BB962C8B-B14F-4D97-AF65-F5344CB8AC3E}">
        <p14:creationId xmlns:p14="http://schemas.microsoft.com/office/powerpoint/2010/main" val="767945001"/>
      </p:ext>
    </p:extLst>
  </p:cSld>
  <p:clrMapOvr>
    <a:masterClrMapping/>
  </p:clrMapOvr>
</p:sld>
</file>

<file path=ppt/theme/theme1.xml><?xml version="1.0" encoding="utf-8"?>
<a:theme xmlns:a="http://schemas.openxmlformats.org/drawingml/2006/main" name="tf03461883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61883.potx" id="{18737D51-7733-4200-B5C9-BF22CA2CE631}" vid="{40CEFE45-12FF-4454-86EB-59F04C858872}"/>
    </a:ext>
  </a:extLst>
</a:theme>
</file>

<file path=ppt/theme/theme2.xml><?xml version="1.0" encoding="utf-8"?>
<a:theme xmlns:a="http://schemas.openxmlformats.org/drawingml/2006/main" name="Тема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tf03461883</Template>
  <TotalTime>1219</TotalTime>
  <Words>171</Words>
  <Application>Microsoft Office PowerPoint</Application>
  <PresentationFormat>Широкоэкранный</PresentationFormat>
  <Paragraphs>25</Paragraphs>
  <Slides>26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Calibri</vt:lpstr>
      <vt:lpstr>Euphemia</vt:lpstr>
      <vt:lpstr>Times New Roman</vt:lpstr>
      <vt:lpstr>Wingdings</vt:lpstr>
      <vt:lpstr>tf03461883</vt:lpstr>
      <vt:lpstr>Айгуль Явдатовна Мирзаянова  воспитатель группы компенсирующей направленности «Речецветик» для детей с ОВЗ с ТНР   высшая квалификационная категория   МАОУ СОШ №14  города Тобольска</vt:lpstr>
      <vt:lpstr>«Использование физкультурно – оздоровительных технологий в работе  с детьми дошкольного возраста  с ограниченными возможностями здоровья»</vt:lpstr>
      <vt:lpstr>    </vt:lpstr>
      <vt:lpstr>Презентация PowerPoint</vt:lpstr>
      <vt:lpstr>    </vt:lpstr>
      <vt:lpstr>Пальчиковая гимнастика </vt:lpstr>
      <vt:lpstr>Презентация PowerPoint</vt:lpstr>
      <vt:lpstr>Су – Джок терапия</vt:lpstr>
      <vt:lpstr>   Дыхательные упражнения </vt:lpstr>
      <vt:lpstr>Презентация PowerPoint</vt:lpstr>
      <vt:lpstr>Презентация PowerPoint</vt:lpstr>
      <vt:lpstr>Динамические паузы и физминутки, логоритмические упражнения</vt:lpstr>
      <vt:lpstr>Утренняя гимнастика</vt:lpstr>
      <vt:lpstr>Физкультурные занятия </vt:lpstr>
      <vt:lpstr>Презентация PowerPoint</vt:lpstr>
      <vt:lpstr> Подвижные игры</vt:lpstr>
      <vt:lpstr>Презентация PowerPoint</vt:lpstr>
      <vt:lpstr>Презентация PowerPoint</vt:lpstr>
      <vt:lpstr> Водно – солевое закаливание           и корригирующая гимнастика</vt:lpstr>
      <vt:lpstr>Спортивные танцы </vt:lpstr>
      <vt:lpstr>Презентация PowerPoint</vt:lpstr>
      <vt:lpstr>Нейрогимнастика</vt:lpstr>
      <vt:lpstr>Презентация PowerPoint</vt:lpstr>
      <vt:lpstr>Презентация PowerPoint</vt:lpstr>
      <vt:lpstr>Антистрессовая гимнастика</vt:lpstr>
      <vt:lpstr>Спасибо за внимание!  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Макет заголовка</dc:title>
  <dc:creator>Admin</dc:creator>
  <cp:lastModifiedBy>Айгуль Мирзаянова</cp:lastModifiedBy>
  <cp:revision>290</cp:revision>
  <dcterms:created xsi:type="dcterms:W3CDTF">2018-10-07T09:43:43Z</dcterms:created>
  <dcterms:modified xsi:type="dcterms:W3CDTF">2023-01-18T14:24:09Z</dcterms:modified>
</cp:coreProperties>
</file>